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Unbounded"/>
      <p:regular r:id="rId18"/>
    </p:embeddedFont>
    <p:embeddedFont>
      <p:font typeface="Unbounded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  <p:embeddedFont>
      <p:font typeface="Cabin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1763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Income Level Prediction Using Machine Learning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8865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Presented by [Your Institution Name]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14088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Date: [Presentation Date]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5810964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A87C41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35447" y="5953601"/>
            <a:ext cx="16013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Cabin Medium" pitchFamily="34" charset="0"/>
                <a:ea typeface="Cabin Medium" pitchFamily="34" charset="-122"/>
                <a:cs typeface="Cabin Medium" pitchFamily="34" charset="-120"/>
              </a:rPr>
              <a:t>mm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6826687" y="5793105"/>
            <a:ext cx="268497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mohamed mgdan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78" y="299204"/>
            <a:ext cx="8498443" cy="23937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3963948"/>
            <a:ext cx="57950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Evaluation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5266253"/>
            <a:ext cx="31530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Evaluation Metrics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585751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Balanced precision and recall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7724" y="632424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Strong true positive rates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37724" y="679096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Effective discrimination in PR curve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614761" y="52662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 Insights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614761" y="585751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Confusion matrix identifies classification errors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7614761" y="645592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 curve measures sensitivity vs. specificity tradeoff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672590"/>
            <a:ext cx="4754880" cy="48844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100488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Limitations &amp; Future Work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6324124" y="27718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6" name="Text 2"/>
          <p:cNvSpPr/>
          <p:nvPr/>
        </p:nvSpPr>
        <p:spPr>
          <a:xfrm>
            <a:off x="7101959" y="28541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101959" y="334970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Imbalanced data classes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101959" y="381642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Dataset lacks recent updates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6324124" y="467820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0" name="Text 6"/>
          <p:cNvSpPr/>
          <p:nvPr/>
        </p:nvSpPr>
        <p:spPr>
          <a:xfrm>
            <a:off x="7101959" y="4760476"/>
            <a:ext cx="39774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Planned Enhancements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101959" y="525601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Deploy model as API service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7101959" y="572273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Integrate real-time income data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7101959" y="618946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Test on larger, diverse datasets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6324124" y="684168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Model aids real-world income prediction effectively. Thank you!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876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 &amp; Objectives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54668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2939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Predictive Goal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789521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Classify whether income exceeds $50,000 annually.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4651177"/>
            <a:ext cx="7468553" cy="2290643"/>
          </a:xfrm>
          <a:prstGeom prst="roundRect">
            <a:avLst>
              <a:gd name="adj" fmla="val 1568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77039" y="48904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Objectives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7039" y="5386030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Build a classification model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77039" y="5852755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Identify influence factors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77039" y="6319480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Support decision-making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72293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Justification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353377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Need for Automation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Manual income assessment is slow and costly.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Benefits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Faster personalized services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Efficient resource use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Enhanced policy targeting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49673"/>
            <a:ext cx="68245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 Description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1266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32949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Source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79047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Kaggle: Adult Income Dataset with 48841 samples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465224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7101959" y="47345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01959" y="523005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14 input variables including education, occupation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101959" y="569678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Target variable: Income &gt;50K or &lt;=50K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173379"/>
            <a:ext cx="66932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Preprocessing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475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06694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Imputed missing values in workclass and occupation.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5357813" y="5475684"/>
            <a:ext cx="29664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Encoding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57813" y="606694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Converted categorical variables like marital status and education.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877901" y="5475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Normalization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77901" y="606694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Scaled numerical data such as age and hours-per-week.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820" y="2602230"/>
            <a:ext cx="4556760" cy="30251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104513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Exploratory Data Analysis (EDA)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28121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Variables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35230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Education Level 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837724" y="4233982"/>
            <a:ext cx="746855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While individuals with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higher or intermediate education levels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tend to have a better chance of earning more than $50,000,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education alone is not among the most influential factors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in income prediction.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Other features like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occupation, hours worked per week, and age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show a stronger impact on income level.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37724" y="680132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0" y="2655570"/>
            <a:ext cx="4533900" cy="29184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197512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Exploratory Data Analysis (EDA)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3742134"/>
            <a:ext cx="699837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Occupation type correlates with earnings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445305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Office and administrative jobs have the highest proportion of individuals earning more than \$50,000. 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7724" y="548830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However, this is not a definitive indicator income can still vary widely depending on other factors like experience, age, and hours worked.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050" y="2651760"/>
            <a:ext cx="4686300" cy="29260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179915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Exploratory Data Analysis (EDA)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3566160"/>
            <a:ext cx="746855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Hours worked per week influence income category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462903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People working full-time jobs are the most likely to earn more than \$50,000 annually. 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7724" y="566427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However, this alone is not a reliable indicator, as income also depends on job type, education, and individual circumstances.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4821" y="844272"/>
            <a:ext cx="7308175" cy="586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Selection &amp; Training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821" y="1730573"/>
            <a:ext cx="997863" cy="11974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82007" y="1930122"/>
            <a:ext cx="2347912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Models Tested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482007" y="2343269"/>
            <a:ext cx="644997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StackingClassifier ,VotingClassifier , Random Forest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821" y="2927985"/>
            <a:ext cx="997863" cy="15703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2007" y="3127534"/>
            <a:ext cx="2347912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Selected Model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482007" y="3540681"/>
            <a:ext cx="644997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VotingClassifier by &gt; KNeighbors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7482007" y="3979545"/>
            <a:ext cx="644997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,HistGradientBoosting , RandomForest , XGBoost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821" y="4498300"/>
            <a:ext cx="997863" cy="288690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2007" y="4697849"/>
            <a:ext cx="2347912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Metrics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7482007" y="5110996"/>
            <a:ext cx="644997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Test Accuracy:0.84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7482007" y="5549860"/>
            <a:ext cx="644997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Test Precision: 0.66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7482007" y="5988725"/>
            <a:ext cx="644997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Test Recall: 0.74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7482007" y="6427589"/>
            <a:ext cx="644997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Test F1: 0.70</a:t>
            </a:r>
            <a:endParaRPr lang="en-US" sz="1550" dirty="0"/>
          </a:p>
        </p:txBody>
      </p:sp>
      <p:sp>
        <p:nvSpPr>
          <p:cNvPr id="17" name="Text 11"/>
          <p:cNvSpPr/>
          <p:nvPr/>
        </p:nvSpPr>
        <p:spPr>
          <a:xfrm>
            <a:off x="7482007" y="6866453"/>
            <a:ext cx="644997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2025-05-23T02:16:53Z</dcterms:created>
  <dcterms:modified xsi:type="dcterms:W3CDTF">2025-05-23T02:16:53Z</dcterms:modified>
</cp:coreProperties>
</file>